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20B0502040204020203"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105"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dudy" userId="f40a95d700a6f7f6" providerId="LiveId" clId="{D978BE3B-D0D4-4E52-BCD4-6318CCD1891D}"/>
    <pc:docChg chg="modSld">
      <pc:chgData name="saurabh dudy" userId="f40a95d700a6f7f6" providerId="LiveId" clId="{D978BE3B-D0D4-4E52-BCD4-6318CCD1891D}" dt="2025-10-04T06:57:02.511" v="0" actId="1076"/>
      <pc:docMkLst>
        <pc:docMk/>
      </pc:docMkLst>
      <pc:sldChg chg="modSp mod">
        <pc:chgData name="saurabh dudy" userId="f40a95d700a6f7f6" providerId="LiveId" clId="{D978BE3B-D0D4-4E52-BCD4-6318CCD1891D}" dt="2025-10-04T06:57:02.511" v="0" actId="1076"/>
        <pc:sldMkLst>
          <pc:docMk/>
          <pc:sldMk cId="4041496395" sldId="362"/>
        </pc:sldMkLst>
        <pc:spChg chg="mod">
          <ac:chgData name="saurabh dudy" userId="f40a95d700a6f7f6" providerId="LiveId" clId="{D978BE3B-D0D4-4E52-BCD4-6318CCD1891D}" dt="2025-10-04T06:57:02.511" v="0" actId="1076"/>
          <ac:spMkLst>
            <pc:docMk/>
            <pc:sldMk cId="4041496395" sldId="362"/>
            <ac:spMk id="8" creationId="{2E78C0E6-E39C-48C6-A8B1-C7670646DFC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818035" y="1588810"/>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Poppins</vt:lpstr>
      <vt:lpstr>Source Sans Pro</vt:lpstr>
      <vt:lpstr>Comic Sans MS</vt:lpstr>
      <vt:lpstr>Calibri</vt:lpstr>
      <vt:lpstr>Arial</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saurabh dudy</cp:lastModifiedBy>
  <cp:revision>55</cp:revision>
  <dcterms:created xsi:type="dcterms:W3CDTF">2022-09-23T13:48:30Z</dcterms:created>
  <dcterms:modified xsi:type="dcterms:W3CDTF">2025-10-04T06:57:12Z</dcterms:modified>
</cp:coreProperties>
</file>